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  <p:sldMasterId id="2147483783" r:id="rId2"/>
  </p:sldMasterIdLst>
  <p:notesMasterIdLst>
    <p:notesMasterId r:id="rId20"/>
  </p:notesMasterIdLst>
  <p:sldIdLst>
    <p:sldId id="709" r:id="rId3"/>
    <p:sldId id="457" r:id="rId4"/>
    <p:sldId id="633" r:id="rId5"/>
    <p:sldId id="634" r:id="rId6"/>
    <p:sldId id="635" r:id="rId7"/>
    <p:sldId id="763" r:id="rId8"/>
    <p:sldId id="627" r:id="rId9"/>
    <p:sldId id="767" r:id="rId10"/>
    <p:sldId id="768" r:id="rId11"/>
    <p:sldId id="770" r:id="rId12"/>
    <p:sldId id="769" r:id="rId13"/>
    <p:sldId id="771" r:id="rId14"/>
    <p:sldId id="764" r:id="rId15"/>
    <p:sldId id="765" r:id="rId16"/>
    <p:sldId id="762" r:id="rId17"/>
    <p:sldId id="766" r:id="rId18"/>
    <p:sldId id="7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6DDC5A-7B33-40BB-BC35-1C106A104EF7}">
          <p14:sldIdLst>
            <p14:sldId id="709"/>
            <p14:sldId id="457"/>
            <p14:sldId id="633"/>
            <p14:sldId id="634"/>
            <p14:sldId id="635"/>
            <p14:sldId id="763"/>
            <p14:sldId id="627"/>
            <p14:sldId id="767"/>
            <p14:sldId id="768"/>
            <p14:sldId id="770"/>
            <p14:sldId id="769"/>
            <p14:sldId id="771"/>
            <p14:sldId id="764"/>
            <p14:sldId id="765"/>
            <p14:sldId id="762"/>
            <p14:sldId id="766"/>
            <p14:sldId id="750"/>
          </p14:sldIdLst>
        </p14:section>
        <p14:section name="Untitled Section" id="{F8F7FAD1-8EB6-4FA8-BA7C-41D407D152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uc Thien" initials="PT" lastIdx="2" clrIdx="0">
    <p:extLst>
      <p:ext uri="{19B8F6BF-5375-455C-9EA6-DF929625EA0E}">
        <p15:presenceInfo xmlns:p15="http://schemas.microsoft.com/office/powerpoint/2012/main" userId="Phuc Thi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3366CC"/>
    <a:srgbClr val="00FF00"/>
    <a:srgbClr val="008000"/>
    <a:srgbClr val="FF3399"/>
    <a:srgbClr val="FF33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06B33-B3FF-4313-AD74-1809014B46C7}" v="2" dt="2021-10-04T07:37:05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2" autoAdjust="0"/>
    <p:restoredTop sz="85201" autoAdjust="0"/>
  </p:normalViewPr>
  <p:slideViewPr>
    <p:cSldViewPr snapToGrid="0">
      <p:cViewPr varScale="1">
        <p:scale>
          <a:sx n="72" d="100"/>
          <a:sy n="72" d="100"/>
        </p:scale>
        <p:origin x="1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28C06B33-B3FF-4313-AD74-1809014B46C7}"/>
    <pc:docChg chg="modSld">
      <pc:chgData name="Keios Starqua" userId="8cf9fb8f937025db" providerId="LiveId" clId="{28C06B33-B3FF-4313-AD74-1809014B46C7}" dt="2021-10-04T08:07:59.767" v="10" actId="1076"/>
      <pc:docMkLst>
        <pc:docMk/>
      </pc:docMkLst>
      <pc:sldChg chg="modSp mod">
        <pc:chgData name="Keios Starqua" userId="8cf9fb8f937025db" providerId="LiveId" clId="{28C06B33-B3FF-4313-AD74-1809014B46C7}" dt="2021-10-04T07:02:44.396" v="5" actId="1076"/>
        <pc:sldMkLst>
          <pc:docMk/>
          <pc:sldMk cId="1172562864" sldId="763"/>
        </pc:sldMkLst>
        <pc:picChg chg="mod">
          <ac:chgData name="Keios Starqua" userId="8cf9fb8f937025db" providerId="LiveId" clId="{28C06B33-B3FF-4313-AD74-1809014B46C7}" dt="2021-10-04T07:02:44.396" v="5" actId="1076"/>
          <ac:picMkLst>
            <pc:docMk/>
            <pc:sldMk cId="1172562864" sldId="763"/>
            <ac:picMk id="5" creationId="{8ED977E2-B069-4A84-9FC0-688743E368FD}"/>
          </ac:picMkLst>
        </pc:picChg>
        <pc:picChg chg="mod modCrop">
          <ac:chgData name="Keios Starqua" userId="8cf9fb8f937025db" providerId="LiveId" clId="{28C06B33-B3FF-4313-AD74-1809014B46C7}" dt="2021-10-04T07:01:27.702" v="2" actId="1076"/>
          <ac:picMkLst>
            <pc:docMk/>
            <pc:sldMk cId="1172562864" sldId="763"/>
            <ac:picMk id="9" creationId="{D25A21DC-04E5-48F1-B1BC-5FCE2E9CE3AF}"/>
          </ac:picMkLst>
        </pc:picChg>
      </pc:sldChg>
      <pc:sldChg chg="modSp">
        <pc:chgData name="Keios Starqua" userId="8cf9fb8f937025db" providerId="LiveId" clId="{28C06B33-B3FF-4313-AD74-1809014B46C7}" dt="2021-10-04T07:37:05.558" v="7" actId="1076"/>
        <pc:sldMkLst>
          <pc:docMk/>
          <pc:sldMk cId="1496598457" sldId="767"/>
        </pc:sldMkLst>
        <pc:picChg chg="mod">
          <ac:chgData name="Keios Starqua" userId="8cf9fb8f937025db" providerId="LiveId" clId="{28C06B33-B3FF-4313-AD74-1809014B46C7}" dt="2021-10-04T07:37:05.558" v="7" actId="1076"/>
          <ac:picMkLst>
            <pc:docMk/>
            <pc:sldMk cId="1496598457" sldId="767"/>
            <ac:picMk id="1026" creationId="{DF59ADC0-7D98-4975-B6AB-CE29F7837FB8}"/>
          </ac:picMkLst>
        </pc:picChg>
      </pc:sldChg>
      <pc:sldChg chg="modSp mod">
        <pc:chgData name="Keios Starqua" userId="8cf9fb8f937025db" providerId="LiveId" clId="{28C06B33-B3FF-4313-AD74-1809014B46C7}" dt="2021-10-04T07:52:04.938" v="9" actId="1076"/>
        <pc:sldMkLst>
          <pc:docMk/>
          <pc:sldMk cId="1691444401" sldId="768"/>
        </pc:sldMkLst>
        <pc:picChg chg="mod">
          <ac:chgData name="Keios Starqua" userId="8cf9fb8f937025db" providerId="LiveId" clId="{28C06B33-B3FF-4313-AD74-1809014B46C7}" dt="2021-10-04T07:52:01.755" v="8" actId="1076"/>
          <ac:picMkLst>
            <pc:docMk/>
            <pc:sldMk cId="1691444401" sldId="768"/>
            <ac:picMk id="3" creationId="{6A196AAC-A3F6-41D1-B76D-0830BB8D58BB}"/>
          </ac:picMkLst>
        </pc:picChg>
        <pc:picChg chg="mod">
          <ac:chgData name="Keios Starqua" userId="8cf9fb8f937025db" providerId="LiveId" clId="{28C06B33-B3FF-4313-AD74-1809014B46C7}" dt="2021-10-04T07:52:04.938" v="9" actId="1076"/>
          <ac:picMkLst>
            <pc:docMk/>
            <pc:sldMk cId="1691444401" sldId="768"/>
            <ac:picMk id="7" creationId="{7A2D3B00-9025-4E98-973E-8D0557D09F8B}"/>
          </ac:picMkLst>
        </pc:picChg>
      </pc:sldChg>
      <pc:sldChg chg="modSp mod">
        <pc:chgData name="Keios Starqua" userId="8cf9fb8f937025db" providerId="LiveId" clId="{28C06B33-B3FF-4313-AD74-1809014B46C7}" dt="2021-10-04T08:07:59.767" v="10" actId="1076"/>
        <pc:sldMkLst>
          <pc:docMk/>
          <pc:sldMk cId="1099133840" sldId="770"/>
        </pc:sldMkLst>
        <pc:picChg chg="mod">
          <ac:chgData name="Keios Starqua" userId="8cf9fb8f937025db" providerId="LiveId" clId="{28C06B33-B3FF-4313-AD74-1809014B46C7}" dt="2021-10-04T08:07:59.767" v="10" actId="1076"/>
          <ac:picMkLst>
            <pc:docMk/>
            <pc:sldMk cId="1099133840" sldId="770"/>
            <ac:picMk id="5" creationId="{DFD7B939-745F-4553-932C-7C2C6FB326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63EF4-11E9-4C94-A98B-63B4E43A4A6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66590-488B-46DA-99FD-2A8B69CA5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F6898-D42A-4A58-BFEE-10C978E67D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8089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66590-488B-46DA-99FD-2A8B69CA5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C48D-CF6B-4335-B214-545479B3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F2E6E-2E78-4EAE-BDAC-4913D4635AB6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1D32B-3458-4F46-A142-B674F205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C94F-25F3-4AD7-A52D-ED089A00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923F3-78A7-4896-8332-3AA6E1447B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0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9E85-2C46-4F92-AC54-D5D86247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AB016-6CA8-4D4F-963A-574B3D05704B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F43C-41B2-41CC-A73E-A97FF818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C751-2F60-4201-900D-1D8A7BC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748C49-47E2-4646-9657-A2471AB00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80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98AA7-AEFD-48A5-9BE0-00180E03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B51E3-3F51-489D-8182-C11DB0AC171E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2D50E-4D80-4337-AE04-8DBE76E8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97651-5181-4860-8FE2-A6A68A37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BDF946-DADB-4DA8-8648-EF99835559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52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9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439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56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158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69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94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90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0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6F82A-F59B-464E-806E-2D3820D1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DAC6C-FB2E-4CB9-8E5F-BEC47100356D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B8D17-3E29-4B20-81C0-35056FF4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5A50-9E08-4CFD-B0B2-B818D3D4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A50CE8-71AF-478A-9E39-F16F2654F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255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797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25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2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F3A9-31EF-4854-8D64-CE69B3BF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77C86-37F9-41B1-9F81-1D515072E580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878F-86EB-4130-A781-34377A6F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8245-925B-4A29-980D-3465ACF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DA4C6-7F78-407F-8A91-FF5D828B15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75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765FE1-3B40-4388-9D4C-14C27922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93DD-3668-46ED-B354-959246A6070F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FCF566-95C6-4E9F-BE4E-D8981367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E52610-2A86-4E14-B678-5A29BFF7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2B88F-D5D3-4F1C-A89A-0CEF3FDA01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37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D7E499-0478-4A48-A0CF-AC5DD261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EF04F-8491-46CD-9695-66ADB444E0FB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ABBB93-5B49-480A-9317-1CF5D7D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15BE01-57AE-4C44-92CE-1148BCA1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3E500-6FF0-4113-833E-0E40E8163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7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FDD1339-9B1C-4B6C-948A-1F390805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BC65D-B3A5-4835-88C3-84D5603C08BE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4AA61B-39AB-4F49-8772-A5813FE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24BD83-64B9-4E4E-B960-FDC40E68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A2590-95A9-4A76-A043-47DD94113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7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F3569EB-24C5-446F-9009-BE34C2AD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7C006-112A-4B00-8835-63EB3B10B055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3DAAD5F-C7E0-4506-A610-79BC99D8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5EB373-A85B-4EE3-9E04-EC646963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F1447-BBC5-4EBC-B2C8-B7C56CA510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05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954A92-615A-402E-A9AF-602C8FB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4AD75-5965-477E-A66F-5EC4F924AF97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DFB577-5CBC-44F7-B482-98D0B1B2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FB8583-63A9-4D87-8985-B1178DB1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C7FD4-8656-4342-863D-113CD8A1C1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BB9C3E-58C4-406F-A03B-235991AF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2498C-972B-4443-B0B6-2FD9CC6E94C1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84FF50-6162-425A-9A0A-23FBF847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71BBDE-64FC-4727-9A84-3CD94B0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D71D1-A80C-4F29-9066-19A12E35F1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2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742BCA9-C57B-44E4-8FDB-8D51A5C3CA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1E67F17-61FC-4DB0-9F2F-345C1F5209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4021-6D1C-4374-9457-0282F659A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5EBA40-C443-4D28-A298-85D82FDE8A5B}" type="datetimeFigureOut">
              <a:rPr lang="en-US"/>
              <a:pPr>
                <a:defRPr/>
              </a:pPr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9AAE1-1D8E-4D98-A84A-D51298544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45D1D-9837-46DF-9A8F-0248CEBC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D71DF6F-EF73-4C0C-AA3B-DD93508A7A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06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3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U9lEiyuQQ" TargetMode="External"/><Relationship Id="rId2" Type="http://schemas.openxmlformats.org/officeDocument/2006/relationships/hyperlink" Target="https://www.youtube.com/watch?v=obgsPU76r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9jYTZNI_b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9jYTZNI_b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t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ABARBLY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89" y="6610041"/>
            <a:ext cx="9238211" cy="18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ABARBLY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71" y="-3013"/>
            <a:ext cx="9293629" cy="18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542" y="-420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6511">
            <a:off x="10359173" y="550040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2" y="-71876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7" y="550041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 descr="SONNE0000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54" y="1102176"/>
            <a:ext cx="16002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 descr="SONNE0000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75" y="1108076"/>
            <a:ext cx="16002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028ED-F8EE-4FE3-B1E5-65B7FA3FC1DB}"/>
              </a:ext>
            </a:extLst>
          </p:cNvPr>
          <p:cNvSpPr txBox="1"/>
          <p:nvPr/>
        </p:nvSpPr>
        <p:spPr>
          <a:xfrm>
            <a:off x="3832464" y="878876"/>
            <a:ext cx="2720375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5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Calibri"/>
                <a:cs typeface="Arial" panose="020B0604020202020204" pitchFamily="34" charset="0"/>
              </a:rPr>
              <a:t>U</a:t>
            </a:r>
            <a:r>
              <a:rPr lang="en-US" sz="88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Calibri"/>
                <a:cs typeface="Arial" panose="020B0604020202020204" pitchFamily="34" charset="0"/>
              </a:rPr>
              <a:t>nit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C82AC3-B734-41E9-98D3-1123AAE09959}"/>
              </a:ext>
            </a:extLst>
          </p:cNvPr>
          <p:cNvSpPr/>
          <p:nvPr/>
        </p:nvSpPr>
        <p:spPr>
          <a:xfrm>
            <a:off x="666119" y="2754671"/>
            <a:ext cx="10930411" cy="22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GB" sz="6000" b="1" dirty="0">
                <a:solidFill>
                  <a:srgbClr val="FF0000"/>
                </a:solidFill>
                <a:latin typeface="Georgia" panose="02040502050405020303" pitchFamily="18" charset="0"/>
              </a:rPr>
              <a:t>JUST GO FOR IT</a:t>
            </a:r>
            <a:br>
              <a:rPr lang="en-GB" sz="6000" b="1" dirty="0">
                <a:solidFill>
                  <a:srgbClr val="FF0000"/>
                </a:solidFill>
                <a:latin typeface="Georgia" panose="02040502050405020303" pitchFamily="18" charset="0"/>
              </a:rPr>
            </a:br>
            <a:r>
              <a:rPr lang="en-GB" sz="3800" b="1" dirty="0">
                <a:solidFill>
                  <a:srgbClr val="3333FF"/>
                </a:solidFill>
                <a:latin typeface="Georgia" panose="02040502050405020303" pitchFamily="18" charset="0"/>
              </a:rPr>
              <a:t>Lesson 3: And now some practical advice…</a:t>
            </a:r>
            <a:endParaRPr lang="en-US" sz="3800" b="1" dirty="0">
              <a:solidFill>
                <a:srgbClr val="3333FF"/>
              </a:solidFill>
              <a:latin typeface="Georgia" panose="02040502050405020303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20830" y="1235825"/>
            <a:ext cx="1298181" cy="122497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Arial Rounded MT Bold" panose="020F07040305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726453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A1B2-AF6C-4856-8B71-762DD2D20469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319CC-0F70-4F11-BD4E-3688F9E9E049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7B939-745F-4553-932C-7C2C6FB3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5" y="821943"/>
            <a:ext cx="11814390" cy="47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1EF2-D126-4D33-902D-0A069E45A01F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3DC34-2840-497B-8738-3747DB7B9E64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AFCAD-EA1D-43CB-9334-87F6184B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673003"/>
            <a:ext cx="10769600" cy="60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2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773AD-6AA1-4928-A4CE-B18A4213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3" y="837625"/>
            <a:ext cx="9156209" cy="5656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6811D-50A4-41EF-92E8-1A5B2F5BBABD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389D4-3AEF-4088-852A-6EAECD7553AF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</p:spTree>
    <p:extLst>
      <p:ext uri="{BB962C8B-B14F-4D97-AF65-F5344CB8AC3E}">
        <p14:creationId xmlns:p14="http://schemas.microsoft.com/office/powerpoint/2010/main" val="286053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B48DE-4D81-4861-9F8D-AF974A713857}"/>
              </a:ext>
            </a:extLst>
          </p:cNvPr>
          <p:cNvSpPr txBox="1"/>
          <p:nvPr/>
        </p:nvSpPr>
        <p:spPr>
          <a:xfrm>
            <a:off x="169332" y="3429000"/>
            <a:ext cx="11463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people use a technique called “visualization” to help them perform well.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51E8B-6FE1-42AB-8001-268B2740C67C}"/>
              </a:ext>
            </a:extLst>
          </p:cNvPr>
          <p:cNvSpPr txBox="1"/>
          <p:nvPr/>
        </p:nvSpPr>
        <p:spPr>
          <a:xfrm>
            <a:off x="220132" y="4345564"/>
            <a:ext cx="629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is “visualization”?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8C738-900E-49F0-9B17-B4F594BDD9CF}"/>
              </a:ext>
            </a:extLst>
          </p:cNvPr>
          <p:cNvSpPr txBox="1"/>
          <p:nvPr/>
        </p:nvSpPr>
        <p:spPr>
          <a:xfrm>
            <a:off x="228599" y="4877251"/>
            <a:ext cx="635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What kinds of things can you use it for?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247EC-05C1-443A-9B41-E6330F78BCFC}"/>
              </a:ext>
            </a:extLst>
          </p:cNvPr>
          <p:cNvSpPr txBox="1"/>
          <p:nvPr/>
        </p:nvSpPr>
        <p:spPr>
          <a:xfrm>
            <a:off x="0" y="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LISTENING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2AE21-24D8-414B-9AB2-BD15B3F63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251"/>
            <a:ext cx="9279467" cy="1157204"/>
          </a:xfrm>
          <a:prstGeom prst="rect">
            <a:avLst/>
          </a:prstGeom>
        </p:spPr>
      </p:pic>
      <p:pic>
        <p:nvPicPr>
          <p:cNvPr id="9" name="Track 21">
            <a:hlinkClick r:id="" action="ppaction://media"/>
            <a:extLst>
              <a:ext uri="{FF2B5EF4-FFF2-40B4-BE49-F238E27FC236}">
                <a16:creationId xmlns:a16="http://schemas.microsoft.com/office/drawing/2014/main" id="{727CBD1F-D930-4A0A-AC08-A350C9B3E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9092" y="11554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68202-B02B-47EB-A22B-2DA5318D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0" y="2736849"/>
            <a:ext cx="10947164" cy="339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4EA0D-5B06-45A4-8F71-8AE59CB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90" y="1857375"/>
            <a:ext cx="11020965" cy="4424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3CD67-2769-4F01-928F-F3BD4C6B6166}"/>
              </a:ext>
            </a:extLst>
          </p:cNvPr>
          <p:cNvSpPr txBox="1"/>
          <p:nvPr/>
        </p:nvSpPr>
        <p:spPr>
          <a:xfrm>
            <a:off x="0" y="3449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LISTENING 2</a:t>
            </a:r>
          </a:p>
        </p:txBody>
      </p:sp>
      <p:pic>
        <p:nvPicPr>
          <p:cNvPr id="5" name="Track 21">
            <a:hlinkClick r:id="" action="ppaction://media"/>
            <a:extLst>
              <a:ext uri="{FF2B5EF4-FFF2-40B4-BE49-F238E27FC236}">
                <a16:creationId xmlns:a16="http://schemas.microsoft.com/office/drawing/2014/main" id="{1FC22A1A-5853-4093-AF12-5966D7AC0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7925" y="34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16C77-DDD5-469E-B7DF-C98ECA28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7" y="178654"/>
            <a:ext cx="8703733" cy="6458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26E14-F4CC-45A2-9AC2-C332DBCE2DE8}"/>
              </a:ext>
            </a:extLst>
          </p:cNvPr>
          <p:cNvSpPr txBox="1"/>
          <p:nvPr/>
        </p:nvSpPr>
        <p:spPr>
          <a:xfrm>
            <a:off x="152400" y="17865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AUDIOSCRIPT</a:t>
            </a:r>
          </a:p>
        </p:txBody>
      </p:sp>
    </p:spTree>
    <p:extLst>
      <p:ext uri="{BB962C8B-B14F-4D97-AF65-F5344CB8AC3E}">
        <p14:creationId xmlns:p14="http://schemas.microsoft.com/office/powerpoint/2010/main" val="127604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E1AB1-4DFF-4837-BFE5-78CA6172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40320"/>
            <a:ext cx="12039600" cy="6217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5D56C-0EF0-4730-B532-3F10F33DFC48}"/>
              </a:ext>
            </a:extLst>
          </p:cNvPr>
          <p:cNvSpPr txBox="1"/>
          <p:nvPr/>
        </p:nvSpPr>
        <p:spPr>
          <a:xfrm>
            <a:off x="152400" y="17865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AUDIOSCRIPT</a:t>
            </a:r>
          </a:p>
        </p:txBody>
      </p:sp>
    </p:spTree>
    <p:extLst>
      <p:ext uri="{BB962C8B-B14F-4D97-AF65-F5344CB8AC3E}">
        <p14:creationId xmlns:p14="http://schemas.microsoft.com/office/powerpoint/2010/main" val="258812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43CE-9F2B-4C87-8093-F409FED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22" y="118533"/>
            <a:ext cx="4157272" cy="809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9F482-D169-452C-A4E4-3BAF738B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81" y="1537228"/>
            <a:ext cx="10972800" cy="252833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Possessive Pronouns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https://www.youtube.com/watch?v=obgsPU76rLE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https://www.youtube.com/watch?v=ptU9lEiyuQQ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https://www.youtube.com/watch?v=v9jYTZNI_bA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2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382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LESSON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1976" y="707003"/>
            <a:ext cx="865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AND NOW SOME PRACTICAL ADVICE…….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FED39-8068-476A-B0EE-5669370E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1776046"/>
            <a:ext cx="11992723" cy="46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traforce Cable 120cm - USB-C | Cables | Charge and utility | CellularLine  Site WW">
            <a:extLst>
              <a:ext uri="{FF2B5EF4-FFF2-40B4-BE49-F238E27FC236}">
                <a16:creationId xmlns:a16="http://schemas.microsoft.com/office/drawing/2014/main" id="{8B960D75-38E6-4F16-B75C-7D81FA20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4" y="1353967"/>
            <a:ext cx="3190875" cy="18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C7AC-457A-4CBD-A87F-056940CAD5D2}"/>
              </a:ext>
            </a:extLst>
          </p:cNvPr>
          <p:cNvSpPr txBox="1"/>
          <p:nvPr/>
        </p:nvSpPr>
        <p:spPr>
          <a:xfrm>
            <a:off x="-35171" y="-21722"/>
            <a:ext cx="253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A9C2B-9CF7-44A8-91AB-FFB530A29B1F}"/>
              </a:ext>
            </a:extLst>
          </p:cNvPr>
          <p:cNvSpPr txBox="1"/>
          <p:nvPr/>
        </p:nvSpPr>
        <p:spPr>
          <a:xfrm>
            <a:off x="4114800" y="67164"/>
            <a:ext cx="5841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Presentation equipment</a:t>
            </a:r>
          </a:p>
        </p:txBody>
      </p:sp>
      <p:pic>
        <p:nvPicPr>
          <p:cNvPr id="1028" name="Picture 4" descr="Losing control: is this the death of the TV remote? | Television | The  Guardian">
            <a:extLst>
              <a:ext uri="{FF2B5EF4-FFF2-40B4-BE49-F238E27FC236}">
                <a16:creationId xmlns:a16="http://schemas.microsoft.com/office/drawing/2014/main" id="{FFB5EF98-7533-4974-AE2C-C7AA632A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904633"/>
            <a:ext cx="3190875" cy="18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V7 Standard Full-Size Space Saving Spill Resistant USB Keyboard  for Windows Desktop PC (KC0A1-4N6P) - Black: Computers &amp; Accessories">
            <a:extLst>
              <a:ext uri="{FF2B5EF4-FFF2-40B4-BE49-F238E27FC236}">
                <a16:creationId xmlns:a16="http://schemas.microsoft.com/office/drawing/2014/main" id="{3B99348B-E87B-4043-A610-E30EB6BD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585" y="1802945"/>
            <a:ext cx="4572000" cy="18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D3972-EAB0-411B-B750-C0DDA545C056}"/>
              </a:ext>
            </a:extLst>
          </p:cNvPr>
          <p:cNvSpPr txBox="1"/>
          <p:nvPr/>
        </p:nvSpPr>
        <p:spPr>
          <a:xfrm>
            <a:off x="6677831" y="4109081"/>
            <a:ext cx="5514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a)cable	b)remote control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c)vase		d)projector	    e)mouse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f)memory stick (flash drive)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g)microphone	h)keyboard</a:t>
            </a:r>
          </a:p>
          <a:p>
            <a:pPr algn="just"/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)laptop	j)slide		k)screen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l)plug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A6B25-3003-4EF1-8DCF-C78BAE8E154D}"/>
              </a:ext>
            </a:extLst>
          </p:cNvPr>
          <p:cNvSpPr txBox="1"/>
          <p:nvPr/>
        </p:nvSpPr>
        <p:spPr>
          <a:xfrm>
            <a:off x="2831787" y="2816494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97C29-5B12-4E86-B4D6-38D9E76F24D5}"/>
              </a:ext>
            </a:extLst>
          </p:cNvPr>
          <p:cNvSpPr txBox="1"/>
          <p:nvPr/>
        </p:nvSpPr>
        <p:spPr>
          <a:xfrm>
            <a:off x="5288280" y="4365988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F8087-DD9E-4C66-B1BC-5C827C124B3E}"/>
              </a:ext>
            </a:extLst>
          </p:cNvPr>
          <p:cNvSpPr txBox="1"/>
          <p:nvPr/>
        </p:nvSpPr>
        <p:spPr>
          <a:xfrm>
            <a:off x="10700677" y="3561074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036" name="Picture 12" descr="Why do the two flat prongs on the plugs for electrical appliances have  holes in them? | HowStuffWorks">
            <a:extLst>
              <a:ext uri="{FF2B5EF4-FFF2-40B4-BE49-F238E27FC236}">
                <a16:creationId xmlns:a16="http://schemas.microsoft.com/office/drawing/2014/main" id="{92F6C4DB-08EF-4D36-9F46-8CA5B986B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3" y="4764631"/>
            <a:ext cx="3156919" cy="20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0E7003-B13B-4C54-A776-70B61933F134}"/>
              </a:ext>
            </a:extLst>
          </p:cNvPr>
          <p:cNvSpPr txBox="1"/>
          <p:nvPr/>
        </p:nvSpPr>
        <p:spPr>
          <a:xfrm>
            <a:off x="3119112" y="6238010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A66E9-19B7-45D3-96A6-465DC52A20B2}"/>
              </a:ext>
            </a:extLst>
          </p:cNvPr>
          <p:cNvSpPr txBox="1"/>
          <p:nvPr/>
        </p:nvSpPr>
        <p:spPr>
          <a:xfrm>
            <a:off x="-35171" y="851632"/>
            <a:ext cx="1197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Match the picture with the word.</a:t>
            </a:r>
          </a:p>
        </p:txBody>
      </p:sp>
    </p:spTree>
    <p:extLst>
      <p:ext uri="{BB962C8B-B14F-4D97-AF65-F5344CB8AC3E}">
        <p14:creationId xmlns:p14="http://schemas.microsoft.com/office/powerpoint/2010/main" val="111566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a 1TB USB Flash Drive USB 2.0 USB Memory Stick USB Rotatable Fold For  Laptop / PC / Computer ( 1TB ) trên Amazon Mỹ chính hãng 2021 | Fado">
            <a:extLst>
              <a:ext uri="{FF2B5EF4-FFF2-40B4-BE49-F238E27FC236}">
                <a16:creationId xmlns:a16="http://schemas.microsoft.com/office/drawing/2014/main" id="{7B72FBF7-876E-4F7F-9592-FDF5B4AF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12" y="980854"/>
            <a:ext cx="2960687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 Là Gì? Giới Thiệu Về Các Loại Microphone | Vfun Audio">
            <a:extLst>
              <a:ext uri="{FF2B5EF4-FFF2-40B4-BE49-F238E27FC236}">
                <a16:creationId xmlns:a16="http://schemas.microsoft.com/office/drawing/2014/main" id="{87D8B29C-46AD-4480-8E7B-175B9B30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" y="1564108"/>
            <a:ext cx="2989386" cy="26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y Flower vase smooth landscape - Heinen Delfts Blauw">
            <a:extLst>
              <a:ext uri="{FF2B5EF4-FFF2-40B4-BE49-F238E27FC236}">
                <a16:creationId xmlns:a16="http://schemas.microsoft.com/office/drawing/2014/main" id="{3E5088CB-E7C5-4906-A054-754437C9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55" y="1154723"/>
            <a:ext cx="267765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ing Mouse Logitech G102 Prodigy USB Black | Logitech Gaming Mouse at the  Best Price">
            <a:extLst>
              <a:ext uri="{FF2B5EF4-FFF2-40B4-BE49-F238E27FC236}">
                <a16:creationId xmlns:a16="http://schemas.microsoft.com/office/drawing/2014/main" id="{722A59F5-A7BD-4886-B4A6-27BC8D99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014" y="4113180"/>
            <a:ext cx="267765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B4201-CD38-4B86-8D2A-E81F8C8007FF}"/>
              </a:ext>
            </a:extLst>
          </p:cNvPr>
          <p:cNvSpPr txBox="1"/>
          <p:nvPr/>
        </p:nvSpPr>
        <p:spPr>
          <a:xfrm>
            <a:off x="7037181" y="2536215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9BD79-4D73-4FE9-91FF-F143DB0D5EA3}"/>
              </a:ext>
            </a:extLst>
          </p:cNvPr>
          <p:cNvSpPr txBox="1"/>
          <p:nvPr/>
        </p:nvSpPr>
        <p:spPr>
          <a:xfrm>
            <a:off x="4240952" y="4341780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77F45-575F-4ED1-BADC-78E31BD64BB9}"/>
              </a:ext>
            </a:extLst>
          </p:cNvPr>
          <p:cNvSpPr txBox="1"/>
          <p:nvPr/>
        </p:nvSpPr>
        <p:spPr>
          <a:xfrm>
            <a:off x="10896894" y="1154723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6BC21-4770-47E1-9EA3-6CBD4E029C85}"/>
              </a:ext>
            </a:extLst>
          </p:cNvPr>
          <p:cNvSpPr txBox="1"/>
          <p:nvPr/>
        </p:nvSpPr>
        <p:spPr>
          <a:xfrm>
            <a:off x="1743804" y="1827877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E7B8A-4AFE-405D-9DD4-4C4BE3DE2A43}"/>
              </a:ext>
            </a:extLst>
          </p:cNvPr>
          <p:cNvSpPr txBox="1"/>
          <p:nvPr/>
        </p:nvSpPr>
        <p:spPr>
          <a:xfrm>
            <a:off x="6788301" y="4159244"/>
            <a:ext cx="5514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a)cable	b)remote control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c)vase		d)projector	    e)mouse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f)memory stick (flash drive)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g)microphone	h)keyboard</a:t>
            </a:r>
          </a:p>
          <a:p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)laptop	j)slide		k)screen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l)plug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30F30-E32B-438A-BD98-F44CA171617E}"/>
              </a:ext>
            </a:extLst>
          </p:cNvPr>
          <p:cNvSpPr txBox="1"/>
          <p:nvPr/>
        </p:nvSpPr>
        <p:spPr>
          <a:xfrm>
            <a:off x="-35171" y="-21722"/>
            <a:ext cx="253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VOCABULARY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3E89F-1214-4969-93F2-38C6BEA1BDFA}"/>
              </a:ext>
            </a:extLst>
          </p:cNvPr>
          <p:cNvSpPr txBox="1"/>
          <p:nvPr/>
        </p:nvSpPr>
        <p:spPr>
          <a:xfrm>
            <a:off x="4114800" y="67164"/>
            <a:ext cx="5841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Presentation equipment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769CE-3D7A-476C-8260-CE34DDA96DE2}"/>
              </a:ext>
            </a:extLst>
          </p:cNvPr>
          <p:cNvSpPr txBox="1"/>
          <p:nvPr/>
        </p:nvSpPr>
        <p:spPr>
          <a:xfrm>
            <a:off x="-35171" y="851632"/>
            <a:ext cx="1197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Match the picture with the word.</a:t>
            </a:r>
          </a:p>
        </p:txBody>
      </p:sp>
    </p:spTree>
    <p:extLst>
      <p:ext uri="{BB962C8B-B14F-4D97-AF65-F5344CB8AC3E}">
        <p14:creationId xmlns:p14="http://schemas.microsoft.com/office/powerpoint/2010/main" val="246453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est 4k 2k Full HD LED Latest Projector with 3D: Amazon.in: Electronics">
            <a:extLst>
              <a:ext uri="{FF2B5EF4-FFF2-40B4-BE49-F238E27FC236}">
                <a16:creationId xmlns:a16="http://schemas.microsoft.com/office/drawing/2014/main" id="{CFBDDC4A-8E58-4381-B26F-F6726DA2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45" y="4114800"/>
            <a:ext cx="340515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Laptop giá rẻ dưới 8 triệu đáng mua cho sinh viên">
            <a:extLst>
              <a:ext uri="{FF2B5EF4-FFF2-40B4-BE49-F238E27FC236}">
                <a16:creationId xmlns:a16="http://schemas.microsoft.com/office/drawing/2014/main" id="{2F9E332E-F5DC-4869-A419-83A3F79F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62" y="1403841"/>
            <a:ext cx="2861975" cy="22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ổng hợp mẫu slide powerpoint đẹp cho thuyết trình báo cáo 1/2021">
            <a:extLst>
              <a:ext uri="{FF2B5EF4-FFF2-40B4-BE49-F238E27FC236}">
                <a16:creationId xmlns:a16="http://schemas.microsoft.com/office/drawing/2014/main" id="{D2F94308-AC87-4916-96C4-093511E7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47" y="1682818"/>
            <a:ext cx="3024153" cy="22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torised Projector Screen 9ft x 12ft">
            <a:extLst>
              <a:ext uri="{FF2B5EF4-FFF2-40B4-BE49-F238E27FC236}">
                <a16:creationId xmlns:a16="http://schemas.microsoft.com/office/drawing/2014/main" id="{E564465B-667B-4052-A961-D178C4AA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18" y="1430449"/>
            <a:ext cx="2974112" cy="22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8624EF-BD5C-4849-A9DA-EDB6E68A148B}"/>
              </a:ext>
            </a:extLst>
          </p:cNvPr>
          <p:cNvSpPr txBox="1"/>
          <p:nvPr/>
        </p:nvSpPr>
        <p:spPr>
          <a:xfrm>
            <a:off x="3482555" y="356422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25DA8-14AC-488F-B1BD-D187D9F947D7}"/>
              </a:ext>
            </a:extLst>
          </p:cNvPr>
          <p:cNvSpPr txBox="1"/>
          <p:nvPr/>
        </p:nvSpPr>
        <p:spPr>
          <a:xfrm>
            <a:off x="7523287" y="300228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F32D25-08D6-4669-8BB2-F22E629A9946}"/>
              </a:ext>
            </a:extLst>
          </p:cNvPr>
          <p:cNvSpPr txBox="1"/>
          <p:nvPr/>
        </p:nvSpPr>
        <p:spPr>
          <a:xfrm>
            <a:off x="11226420" y="3298549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DB728-FBA4-4E6A-920A-C2A16FB09CB8}"/>
              </a:ext>
            </a:extLst>
          </p:cNvPr>
          <p:cNvSpPr txBox="1"/>
          <p:nvPr/>
        </p:nvSpPr>
        <p:spPr>
          <a:xfrm>
            <a:off x="3680676" y="5775174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27897-73B0-492D-AFBC-83C8DEBADA77}"/>
              </a:ext>
            </a:extLst>
          </p:cNvPr>
          <p:cNvSpPr txBox="1"/>
          <p:nvPr/>
        </p:nvSpPr>
        <p:spPr>
          <a:xfrm>
            <a:off x="6677831" y="4082403"/>
            <a:ext cx="5514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a)cable	b)remote control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c)vase		d)projector	    e)mouse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f)memory stick (flash drive)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g)microphone	h)keyboard</a:t>
            </a:r>
          </a:p>
          <a:p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)laptop	j)slide		k)screen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l)plug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9D489-F335-4AC4-BEF2-7D1F09418554}"/>
              </a:ext>
            </a:extLst>
          </p:cNvPr>
          <p:cNvSpPr txBox="1"/>
          <p:nvPr/>
        </p:nvSpPr>
        <p:spPr>
          <a:xfrm>
            <a:off x="-35171" y="-21722"/>
            <a:ext cx="253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VOCABULARY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B1E31-8C84-4C49-9E1C-6535A9363010}"/>
              </a:ext>
            </a:extLst>
          </p:cNvPr>
          <p:cNvSpPr txBox="1"/>
          <p:nvPr/>
        </p:nvSpPr>
        <p:spPr>
          <a:xfrm>
            <a:off x="4114800" y="67164"/>
            <a:ext cx="5841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Presentation equipment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53FBA-7A94-46F2-A320-767F6FE7994F}"/>
              </a:ext>
            </a:extLst>
          </p:cNvPr>
          <p:cNvSpPr txBox="1"/>
          <p:nvPr/>
        </p:nvSpPr>
        <p:spPr>
          <a:xfrm>
            <a:off x="-35171" y="851632"/>
            <a:ext cx="1197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Match the picture with the word.</a:t>
            </a:r>
          </a:p>
        </p:txBody>
      </p:sp>
    </p:spTree>
    <p:extLst>
      <p:ext uri="{BB962C8B-B14F-4D97-AF65-F5344CB8AC3E}">
        <p14:creationId xmlns:p14="http://schemas.microsoft.com/office/powerpoint/2010/main" val="64479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D977E2-B069-4A84-9FC0-688743E3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32" y="2120296"/>
            <a:ext cx="11349536" cy="2898272"/>
          </a:xfrm>
          <a:prstGeom prst="rect">
            <a:avLst/>
          </a:prstGeom>
        </p:spPr>
      </p:pic>
      <p:pic>
        <p:nvPicPr>
          <p:cNvPr id="7" name="Track 20">
            <a:hlinkClick r:id="" action="ppaction://media"/>
            <a:extLst>
              <a:ext uri="{FF2B5EF4-FFF2-40B4-BE49-F238E27FC236}">
                <a16:creationId xmlns:a16="http://schemas.microsoft.com/office/drawing/2014/main" id="{5905DF37-EADF-4822-9308-E90FCF718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2565" y="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A21DC-04E5-48F1-B1BC-5FCE2E9CE3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109"/>
          <a:stretch/>
        </p:blipFill>
        <p:spPr>
          <a:xfrm>
            <a:off x="679435" y="709531"/>
            <a:ext cx="10107050" cy="873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EA215-A1BC-4487-A8D4-87E8E5BDB369}"/>
              </a:ext>
            </a:extLst>
          </p:cNvPr>
          <p:cNvSpPr txBox="1"/>
          <p:nvPr/>
        </p:nvSpPr>
        <p:spPr>
          <a:xfrm>
            <a:off x="-49236" y="0"/>
            <a:ext cx="197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11725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FB6A1-5395-46BE-B92C-D9F702DF7A28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D90BF-2D13-44BD-83B8-ABDA98B31E10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49F7-9AC8-4145-96E9-06FD1017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" y="863600"/>
            <a:ext cx="8365120" cy="5844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7406E-9096-4014-84FC-4E324CA5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156" y="1502091"/>
            <a:ext cx="5596982" cy="38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sessive Pronouns (video lessons, examples, explanations)">
            <a:extLst>
              <a:ext uri="{FF2B5EF4-FFF2-40B4-BE49-F238E27FC236}">
                <a16:creationId xmlns:a16="http://schemas.microsoft.com/office/drawing/2014/main" id="{DF59ADC0-7D98-4975-B6AB-CE29F78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2" y="1353487"/>
            <a:ext cx="6906589" cy="346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D33A6-9D25-4F56-B6D7-2831DE690AF6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0A234-4DF5-4F57-B66C-B96CCE2262B2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C1C9C-D295-42AF-A298-A9646AB728EE}"/>
              </a:ext>
            </a:extLst>
          </p:cNvPr>
          <p:cNvSpPr txBox="1"/>
          <p:nvPr/>
        </p:nvSpPr>
        <p:spPr>
          <a:xfrm>
            <a:off x="270933" y="6184997"/>
            <a:ext cx="799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www.youtube.com/watch?v=v9jYTZNI_bA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659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96AAC-A3F6-41D1-B76D-0830BB8D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1" y="788372"/>
            <a:ext cx="11357842" cy="4709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BA487-354E-49FF-B774-F3A24894304A}"/>
              </a:ext>
            </a:extLst>
          </p:cNvPr>
          <p:cNvSpPr txBox="1"/>
          <p:nvPr/>
        </p:nvSpPr>
        <p:spPr>
          <a:xfrm>
            <a:off x="0" y="0"/>
            <a:ext cx="216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F1CA0-9E2D-44DE-831C-9162DCA6A661}"/>
              </a:ext>
            </a:extLst>
          </p:cNvPr>
          <p:cNvSpPr txBox="1"/>
          <p:nvPr/>
        </p:nvSpPr>
        <p:spPr>
          <a:xfrm>
            <a:off x="4038600" y="14978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POSSESSIVE PRONOUNS: WHOSE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D3B00-9025-4E98-973E-8D0557D0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6" y="5434628"/>
            <a:ext cx="1065106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44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18909</TotalTime>
  <Words>353</Words>
  <Application>Microsoft Office PowerPoint</Application>
  <PresentationFormat>Widescreen</PresentationFormat>
  <Paragraphs>72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Georgia</vt:lpstr>
      <vt:lpstr>Times New Roman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Thien</dc:creator>
  <cp:lastModifiedBy>Keios Starqua</cp:lastModifiedBy>
  <cp:revision>3464</cp:revision>
  <cp:lastPrinted>2018-05-20T23:02:12Z</cp:lastPrinted>
  <dcterms:created xsi:type="dcterms:W3CDTF">2018-03-08T23:07:06Z</dcterms:created>
  <dcterms:modified xsi:type="dcterms:W3CDTF">2021-10-04T08:08:26Z</dcterms:modified>
</cp:coreProperties>
</file>